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703"/>
  </p:normalViewPr>
  <p:slideViewPr>
    <p:cSldViewPr snapToGrid="0" snapToObjects="1" showGuides="1">
      <p:cViewPr>
        <p:scale>
          <a:sx n="108" d="100"/>
          <a:sy n="108" d="100"/>
        </p:scale>
        <p:origin x="-824" y="94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02998-BA4B-7D48-9266-49F446BA20B6}" type="datetimeFigureOut">
              <a:rPr lang="it-IT" smtClean="0"/>
              <a:t>01/09/21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F42-3C13-3545-9727-A7AF9205A0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07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7250" y="1969796"/>
            <a:ext cx="5143500" cy="24596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it-IT" dirty="0"/>
              <a:t>Titolo dell’avviso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250" y="4963638"/>
            <a:ext cx="5143500" cy="2459601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it-IT" dirty="0"/>
              <a:t>Contenuto dell’avviso</a:t>
            </a:r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xmlns="" id="{9F545620-C2DD-434D-80C8-FD548A2E2B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0" y="946240"/>
            <a:ext cx="2962191" cy="579751"/>
          </a:xfrm>
          <a:prstGeom prst="rect">
            <a:avLst/>
          </a:prstGeom>
        </p:spPr>
      </p:pic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D4103C06-FE8D-4862-9C6D-A55C61B5F5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7250" y="8207375"/>
            <a:ext cx="5143500" cy="979488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it-IT" dirty="0"/>
              <a:t>Dove e quando</a:t>
            </a:r>
          </a:p>
        </p:txBody>
      </p:sp>
    </p:spTree>
    <p:extLst>
      <p:ext uri="{BB962C8B-B14F-4D97-AF65-F5344CB8AC3E}">
        <p14:creationId xmlns:p14="http://schemas.microsoft.com/office/powerpoint/2010/main" val="245759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E0886C15-6C79-6342-AF20-2176AB330DD4}" type="datetime1">
              <a:rPr lang="it-IT" smtClean="0"/>
              <a:pPr/>
              <a:t>01/09/21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1938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r>
              <a:rPr lang="it-IT"/>
              <a:t>Riferimenti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802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100000"/>
        </a:lnSpc>
        <a:spcBef>
          <a:spcPts val="1444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A99804D-1FFD-3E44-839E-9EF4B682D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7" y="1693821"/>
            <a:ext cx="3438024" cy="1300328"/>
          </a:xfrm>
        </p:spPr>
        <p:txBody>
          <a:bodyPr>
            <a:normAutofit fontScale="90000"/>
          </a:bodyPr>
          <a:lstStyle/>
          <a:p>
            <a:r>
              <a:rPr lang="it-IT" dirty="0"/>
              <a:t>Afghanistan:</a:t>
            </a:r>
            <a:br>
              <a:rPr lang="it-IT" dirty="0"/>
            </a:br>
            <a:r>
              <a:rPr lang="it-IT" dirty="0"/>
              <a:t>2001-2021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4BFEF45-831A-9549-8F0D-3C3CEC8AA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084" y="6256420"/>
            <a:ext cx="6063916" cy="3649579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latin typeface="Roboto Slab" panose="020B0604020202020204" charset="0"/>
                <a:ea typeface="Roboto Slab" panose="020B0604020202020204" charset="0"/>
              </a:rPr>
              <a:t>Discutono:</a:t>
            </a:r>
          </a:p>
          <a:p>
            <a:r>
              <a:rPr lang="it-IT" dirty="0"/>
              <a:t>Maria Amjad (</a:t>
            </a:r>
            <a:r>
              <a:rPr lang="it-IT" dirty="0" err="1"/>
              <a:t>Phd</a:t>
            </a:r>
            <a:r>
              <a:rPr lang="it-IT" dirty="0"/>
              <a:t> Candidate, UNIGE)</a:t>
            </a:r>
          </a:p>
          <a:p>
            <a:r>
              <a:rPr lang="it-IT" dirty="0"/>
              <a:t>Giuliano Battiston (ISPI)</a:t>
            </a:r>
          </a:p>
          <a:p>
            <a:r>
              <a:rPr lang="it-IT" dirty="0"/>
              <a:t>Vincenzo </a:t>
            </a:r>
            <a:r>
              <a:rPr lang="it-IT" dirty="0" err="1"/>
              <a:t>Camporini</a:t>
            </a:r>
            <a:r>
              <a:rPr lang="it-IT" dirty="0"/>
              <a:t> (IAI ed ex Capo di Stato Maggiore della Difesa)</a:t>
            </a:r>
          </a:p>
          <a:p>
            <a:r>
              <a:rPr lang="it-IT" dirty="0"/>
              <a:t>Franco Cirio (Presidente Unicef Liguria)</a:t>
            </a:r>
          </a:p>
          <a:p>
            <a:r>
              <a:rPr lang="it-IT" dirty="0"/>
              <a:t>Fabrizio </a:t>
            </a:r>
            <a:r>
              <a:rPr lang="it-IT" dirty="0" err="1"/>
              <a:t>Coticchia</a:t>
            </a:r>
            <a:r>
              <a:rPr lang="it-IT" dirty="0"/>
              <a:t> (Prof. Scienza Politica, DISPO)</a:t>
            </a:r>
          </a:p>
          <a:p>
            <a:r>
              <a:rPr lang="it-IT" dirty="0"/>
              <a:t>Daniela Preda (Prof.ssa di Storia Contemporanea, Direttrice del DISPO)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5CE3B18E-704E-4927-AC0E-66DB8926E1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45768" y="1916115"/>
            <a:ext cx="1612232" cy="1723608"/>
          </a:xfrm>
        </p:spPr>
        <p:txBody>
          <a:bodyPr>
            <a:noAutofit/>
          </a:bodyPr>
          <a:lstStyle/>
          <a:p>
            <a:r>
              <a:rPr lang="it-IT" sz="1600" dirty="0"/>
              <a:t>Albergo dei Poveri</a:t>
            </a:r>
          </a:p>
          <a:p>
            <a:r>
              <a:rPr lang="it-IT" sz="1600" dirty="0"/>
              <a:t>venerdì 24 settembre | 15-17 Aula magna</a:t>
            </a:r>
          </a:p>
          <a:p>
            <a:r>
              <a:rPr lang="it-IT" sz="1600" dirty="0"/>
              <a:t>Microsoft Teams: </a:t>
            </a:r>
            <a:r>
              <a:rPr lang="it-IT" sz="1600" dirty="0"/>
              <a:t>o1v47mu</a:t>
            </a:r>
            <a:endParaRPr lang="it-IT" sz="1600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07B21331-F8D7-47FE-8848-B5D21F827A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1693821"/>
            <a:ext cx="6858000" cy="456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UniGe">
      <a:dk1>
        <a:srgbClr val="262626"/>
      </a:dk1>
      <a:lt1>
        <a:srgbClr val="FFFFFF"/>
      </a:lt1>
      <a:dk2>
        <a:srgbClr val="44546A"/>
      </a:dk2>
      <a:lt2>
        <a:srgbClr val="E7E6E6"/>
      </a:lt2>
      <a:accent1>
        <a:srgbClr val="1A9BFC"/>
      </a:accent1>
      <a:accent2>
        <a:srgbClr val="1A9BFC"/>
      </a:accent2>
      <a:accent3>
        <a:srgbClr val="1A9BFC"/>
      </a:accent3>
      <a:accent4>
        <a:srgbClr val="1A9BFC"/>
      </a:accent4>
      <a:accent5>
        <a:srgbClr val="1A9BFC"/>
      </a:accent5>
      <a:accent6>
        <a:srgbClr val="002677"/>
      </a:accent6>
      <a:hlink>
        <a:srgbClr val="1A9BFC"/>
      </a:hlink>
      <a:folHlink>
        <a:srgbClr val="00D7FC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spo.pptx" id="{ABEC149D-88C8-4750-879C-247E0B04F143}" vid="{F925561D-4178-4BF1-9712-1CD1931CB76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DISPO_avviso_verticale_A4</Template>
  <TotalTime>2492</TotalTime>
  <Words>75</Words>
  <Application>Microsoft Macintosh PowerPoint</Application>
  <PresentationFormat>A4 (21x29,7 cm)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Fira Sans</vt:lpstr>
      <vt:lpstr>Roboto Slab</vt:lpstr>
      <vt:lpstr>Tema di Office</vt:lpstr>
      <vt:lpstr>Afghanistan: 2001-2021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Afghanistan: 2001-2021</dc:title>
  <dc:creator>Marco Di Giulio</dc:creator>
  <cp:lastModifiedBy>Fabrizio Coticchia</cp:lastModifiedBy>
  <cp:revision>5</cp:revision>
  <dcterms:created xsi:type="dcterms:W3CDTF">2021-08-30T10:14:59Z</dcterms:created>
  <dcterms:modified xsi:type="dcterms:W3CDTF">2021-09-03T06:04:15Z</dcterms:modified>
</cp:coreProperties>
</file>